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2984500" cy="1879600"/>
  <p:notesSz cx="2984500" cy="18796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0911"/>
    <a:srgbClr val="DA0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85" d="100"/>
          <a:sy n="185" d="100"/>
        </p:scale>
        <p:origin x="1290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4313" y="582676"/>
            <a:ext cx="2542222" cy="394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48627" y="1052576"/>
            <a:ext cx="2093595" cy="469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9542" y="432308"/>
            <a:ext cx="1301019" cy="1240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540287" y="432308"/>
            <a:ext cx="1301019" cy="1240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542" y="75184"/>
            <a:ext cx="2691765" cy="3007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542" y="432308"/>
            <a:ext cx="2691765" cy="1240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16889" y="1748028"/>
            <a:ext cx="957072" cy="93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49542" y="1748028"/>
            <a:ext cx="687895" cy="93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153412" y="1748028"/>
            <a:ext cx="687895" cy="93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metin, logo, ekran görüntüsü, yazı tipi içeren bir resim">
            <a:extLst>
              <a:ext uri="{FF2B5EF4-FFF2-40B4-BE49-F238E27FC236}">
                <a16:creationId xmlns:a16="http://schemas.microsoft.com/office/drawing/2014/main" id="{705832EE-394D-26C9-70E6-07DEF7E9D1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82"/>
            <a:ext cx="2984500" cy="1870835"/>
          </a:xfrm>
          <a:prstGeom prst="rect">
            <a:avLst/>
          </a:prstGeom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B2EB9D73-6878-D81B-8C36-DD77F3FD7642}"/>
              </a:ext>
            </a:extLst>
          </p:cNvPr>
          <p:cNvSpPr txBox="1"/>
          <p:nvPr/>
        </p:nvSpPr>
        <p:spPr>
          <a:xfrm>
            <a:off x="425450" y="648156"/>
            <a:ext cx="76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b="1" dirty="0">
                <a:solidFill>
                  <a:srgbClr val="DB0911"/>
                </a:solidFill>
                <a:latin typeface="DIN[T]" panose="00000300000000000000" pitchFamily="50" charset="0"/>
              </a:rPr>
              <a:t>XXXXXXXXX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091FF389-4F07-594E-9F53-7A77E923C1B8}"/>
              </a:ext>
            </a:extLst>
          </p:cNvPr>
          <p:cNvSpPr txBox="1"/>
          <p:nvPr/>
        </p:nvSpPr>
        <p:spPr>
          <a:xfrm>
            <a:off x="1035050" y="986625"/>
            <a:ext cx="121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tr-TR" sz="800" dirty="0">
                <a:latin typeface="DIN[T]" panose="00000300000000000000" pitchFamily="50" charset="0"/>
              </a:rPr>
              <a:t>XXXXXXXXX</a:t>
            </a:r>
          </a:p>
          <a:p>
            <a:pPr>
              <a:spcAft>
                <a:spcPts val="400"/>
              </a:spcAft>
            </a:pPr>
            <a:r>
              <a:rPr lang="tr-TR" sz="800" dirty="0">
                <a:latin typeface="DIN[T]" panose="00000300000000000000" pitchFamily="50" charset="0"/>
              </a:rPr>
              <a:t>XXXXXXXXX</a:t>
            </a:r>
          </a:p>
          <a:p>
            <a:pPr>
              <a:spcAft>
                <a:spcPts val="400"/>
              </a:spcAft>
            </a:pPr>
            <a:r>
              <a:rPr lang="tr-TR" sz="800" dirty="0">
                <a:latin typeface="DIN[T]" panose="00000300000000000000" pitchFamily="50" charset="0"/>
              </a:rPr>
              <a:t>XXXXXXXXX</a:t>
            </a:r>
          </a:p>
          <a:p>
            <a:pPr>
              <a:spcAft>
                <a:spcPts val="400"/>
              </a:spcAft>
            </a:pPr>
            <a:r>
              <a:rPr lang="tr-TR" sz="800" dirty="0">
                <a:latin typeface="DIN[T]" panose="00000300000000000000" pitchFamily="50" charset="0"/>
              </a:rPr>
              <a:t>XXXXXXXXX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metin, ekran görüntüsü, yazı tipi, tasarım içeren bir resim&#10;&#10;Açıklama otomatik olarak oluşturuldu">
            <a:extLst>
              <a:ext uri="{FF2B5EF4-FFF2-40B4-BE49-F238E27FC236}">
                <a16:creationId xmlns:a16="http://schemas.microsoft.com/office/drawing/2014/main" id="{BA01B881-EF56-8D78-7055-41311A3FD0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82"/>
            <a:ext cx="2984500" cy="187083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844001FF-C23D-8D02-2900-D924558E1CDB}"/>
              </a:ext>
            </a:extLst>
          </p:cNvPr>
          <p:cNvSpPr txBox="1"/>
          <p:nvPr/>
        </p:nvSpPr>
        <p:spPr>
          <a:xfrm>
            <a:off x="1263650" y="372646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>
                <a:latin typeface="DIN[T]" panose="00000300000000000000" pitchFamily="50" charset="0"/>
              </a:rPr>
              <a:t>XXXXXXXXXXXXXX</a:t>
            </a:r>
          </a:p>
          <a:p>
            <a:endParaRPr lang="tr-TR" sz="800" dirty="0">
              <a:latin typeface="DIN[T]" panose="00000300000000000000" pitchFamily="50" charset="0"/>
            </a:endParaRP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32B97C72-BFAF-3D34-1FD9-CFF1D7D822A7}"/>
              </a:ext>
            </a:extLst>
          </p:cNvPr>
          <p:cNvSpPr txBox="1"/>
          <p:nvPr/>
        </p:nvSpPr>
        <p:spPr>
          <a:xfrm>
            <a:off x="1949450" y="1549400"/>
            <a:ext cx="381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……..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011F9BAD-E02F-8925-3ED8-B07E40749C6D}"/>
              </a:ext>
            </a:extLst>
          </p:cNvPr>
          <p:cNvSpPr txBox="1"/>
          <p:nvPr/>
        </p:nvSpPr>
        <p:spPr>
          <a:xfrm>
            <a:off x="1949450" y="1457067"/>
            <a:ext cx="609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00" b="1" dirty="0">
                <a:latin typeface="DIN[T]" panose="00000300000000000000" pitchFamily="50" charset="0"/>
              </a:rPr>
              <a:t>Adı-Soyadı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E8A16529-C825-4138-A44D-53C873BBC951}"/>
              </a:ext>
            </a:extLst>
          </p:cNvPr>
          <p:cNvSpPr txBox="1"/>
          <p:nvPr/>
        </p:nvSpPr>
        <p:spPr>
          <a:xfrm>
            <a:off x="2031683" y="1133901"/>
            <a:ext cx="4511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600" b="1" dirty="0">
                <a:latin typeface="DIN[T]" panose="00000300000000000000" pitchFamily="50" charset="0"/>
              </a:rPr>
              <a:t>VALİ</a:t>
            </a:r>
          </a:p>
          <a:p>
            <a:pPr algn="ctr"/>
            <a:r>
              <a:rPr lang="tr-TR" sz="600" b="1" dirty="0">
                <a:latin typeface="DIN[T]" panose="00000300000000000000" pitchFamily="50" charset="0"/>
              </a:rPr>
              <a:t>İMZASI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10</Words>
  <Application>Microsoft Office PowerPoint</Application>
  <PresentationFormat>Özel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Calibri</vt:lpstr>
      <vt:lpstr>DIN[T]</vt:lpstr>
      <vt:lpstr>Office Theme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Pozitif Dayanışma</dc:creator>
  <cp:keywords>DAGDVdTPovI,BAEHksXtpcE</cp:keywords>
  <cp:lastModifiedBy>Sibel DEMİREL</cp:lastModifiedBy>
  <cp:revision>4</cp:revision>
  <dcterms:created xsi:type="dcterms:W3CDTF">2024-05-13T08:37:14Z</dcterms:created>
  <dcterms:modified xsi:type="dcterms:W3CDTF">2024-05-14T07:11:32Z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2024-05-13T00:00:00Z</vt:filetime>
  </property>
  <property fmtid="{D5CDD505-2E9C-101B-9397-08002B2CF9AE}" pid="3" name="Creator">
    <vt:lpwstr>UnknownApplication</vt:lpwstr>
  </property>
  <property fmtid="{D5CDD505-2E9C-101B-9397-08002B2CF9AE}" pid="4" name="LastSaved">
    <vt:filetime>2024-05-13T00:00:00Z</vt:filetime>
  </property>
</Properties>
</file>